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7A05E-0D56-42D3-B6F2-0FACE23F9024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C9718-C112-4C53-85E1-6D6EEB1DEC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7A05E-0D56-42D3-B6F2-0FACE23F9024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C9718-C112-4C53-85E1-6D6EEB1DEC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7A05E-0D56-42D3-B6F2-0FACE23F9024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C9718-C112-4C53-85E1-6D6EEB1DEC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7A05E-0D56-42D3-B6F2-0FACE23F9024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C9718-C112-4C53-85E1-6D6EEB1DEC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7A05E-0D56-42D3-B6F2-0FACE23F9024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C9718-C112-4C53-85E1-6D6EEB1DEC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7A05E-0D56-42D3-B6F2-0FACE23F9024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C9718-C112-4C53-85E1-6D6EEB1DEC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7A05E-0D56-42D3-B6F2-0FACE23F9024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C9718-C112-4C53-85E1-6D6EEB1DEC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7A05E-0D56-42D3-B6F2-0FACE23F9024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C9718-C112-4C53-85E1-6D6EEB1DEC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7A05E-0D56-42D3-B6F2-0FACE23F9024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C9718-C112-4C53-85E1-6D6EEB1DEC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7A05E-0D56-42D3-B6F2-0FACE23F9024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C9718-C112-4C53-85E1-6D6EEB1DEC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7A05E-0D56-42D3-B6F2-0FACE23F9024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C9718-C112-4C53-85E1-6D6EEB1DEC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7A05E-0D56-42D3-B6F2-0FACE23F9024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C9718-C112-4C53-85E1-6D6EEB1DECE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990600"/>
            <a:ext cx="8001000" cy="5486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Tech\Downloads\aquatic-ecosystems-1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14400"/>
            <a:ext cx="8382000" cy="5638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Tech\Downloads\aquatic-ecosystems-10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8382000" cy="6019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Tech\Downloads\aquatic-ecosystems-11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"/>
            <a:ext cx="7924800" cy="6019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Tech\Downloads\aquatic-ecosystems-12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147763"/>
            <a:ext cx="7848600" cy="49482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Tech\Downloads\aquatic-ecosystems-13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533401"/>
            <a:ext cx="82296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Tech\Downloads\aquatic-ecosystems-14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81000"/>
            <a:ext cx="8001000" cy="5867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Tech\Downloads\aquatic-ecosystems-15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85801"/>
            <a:ext cx="80010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Tech\Downloads\aquatic-ecosystems-16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147763"/>
            <a:ext cx="7924800" cy="5024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Tech\Downloads\aquatic-ecosystems-17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153400" cy="5791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Tech\Downloads\aquatic-ecosystems-18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09600"/>
            <a:ext cx="8001000" cy="5486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Tech\Downloads\aquatic-ecosystems-19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7201"/>
            <a:ext cx="822960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ech\Downloads\aquatic-ecosystems-2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990600"/>
            <a:ext cx="8001000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Tech\Downloads\aquatic-ecosystems-20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147763"/>
            <a:ext cx="8153400" cy="51768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Tech\Downloads\aquatic-ecosystems-21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200"/>
            <a:ext cx="8153400" cy="5714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Tech\Downloads\aquatic-ecosystems-22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57201"/>
            <a:ext cx="8153400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Tech\Downloads\aquatic-ecosystems-23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147763"/>
            <a:ext cx="8153400" cy="49482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Tech\Downloads\aquatic-ecosystems-24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1"/>
            <a:ext cx="830580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TYPES OF AQUATIC ECOSYSTEM</a:t>
            </a:r>
            <a:endParaRPr lang="en-US" b="1" dirty="0"/>
          </a:p>
        </p:txBody>
      </p:sp>
      <p:pic>
        <p:nvPicPr>
          <p:cNvPr id="3074" name="Picture 2" descr="C:\Users\Tech\Downloads\aquatic-ecosystems-3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066800"/>
            <a:ext cx="8458200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ech\Downloads\aquatic-ecosystems-4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09601"/>
            <a:ext cx="86106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ech\Downloads\aquatic-ecosystems-5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09601"/>
            <a:ext cx="85344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Tech\Downloads\aquatic-ecosystems-6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57201"/>
            <a:ext cx="8229600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Tech\Downloads\aquatic-ecosystems-7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81000"/>
            <a:ext cx="8001000" cy="5943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Tech\Downloads\aquatic-ecosystems-8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8305800" cy="6019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Tech\Downloads\aquatic-ecosystems-9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57201"/>
            <a:ext cx="81534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4</Words>
  <Application>Microsoft Office PowerPoint</Application>
  <PresentationFormat>On-screen Show (4:3)</PresentationFormat>
  <Paragraphs>1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TYPES OF AQUATIC ECOSYSTEM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Tech</dc:creator>
  <cp:lastModifiedBy>Tech</cp:lastModifiedBy>
  <cp:revision>4</cp:revision>
  <dcterms:created xsi:type="dcterms:W3CDTF">2019-10-13T07:17:19Z</dcterms:created>
  <dcterms:modified xsi:type="dcterms:W3CDTF">2019-10-13T07:54:47Z</dcterms:modified>
</cp:coreProperties>
</file>